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5F92"/>
    <a:srgbClr val="005B90"/>
    <a:srgbClr val="656A6E"/>
    <a:srgbClr val="47494B"/>
    <a:srgbClr val="7D8184"/>
    <a:srgbClr val="1A1B1C"/>
    <a:srgbClr val="8B8E93"/>
    <a:srgbClr val="323B5F"/>
    <a:srgbClr val="333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4767" autoAdjust="0"/>
  </p:normalViewPr>
  <p:slideViewPr>
    <p:cSldViewPr snapToGrid="0">
      <p:cViewPr varScale="1">
        <p:scale>
          <a:sx n="66" d="100"/>
          <a:sy n="66" d="100"/>
        </p:scale>
        <p:origin x="17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7915</TotalTime>
  <Words>18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Paper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Tay</dc:creator>
  <cp:keywords>No Markings, , , , , , , , ,</cp:keywords>
  <cp:lastModifiedBy>somesh kumar</cp:lastModifiedBy>
  <cp:revision>61</cp:revision>
  <dcterms:created xsi:type="dcterms:W3CDTF">2018-01-19T17:44:35Z</dcterms:created>
  <dcterms:modified xsi:type="dcterms:W3CDTF">2021-10-16T11:29:26Z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f8fcb58d-80d7-468b-ac74-3012341d9f00</vt:lpwstr>
  </property>
  <property fmtid="{D5CDD505-2E9C-101B-9397-08002B2CF9AE}" pid="3" name="XilinxPublication Year">
    <vt:lpwstr/>
  </property>
  <property fmtid="{D5CDD505-2E9C-101B-9397-08002B2CF9AE}" pid="4" name="XilinxVisual Markings">
    <vt:lpwstr/>
  </property>
  <property fmtid="{D5CDD505-2E9C-101B-9397-08002B2CF9AE}" pid="5" name="XilinxAdditional Classifications">
    <vt:lpwstr/>
  </property>
  <property fmtid="{D5CDD505-2E9C-101B-9397-08002B2CF9AE}" pid="6" name="XilinxDevelopment Projects">
    <vt:lpwstr/>
  </property>
  <property fmtid="{D5CDD505-2E9C-101B-9397-08002B2CF9AE}" pid="7" name="XilinxThird Party">
    <vt:lpwstr/>
  </property>
  <property fmtid="{D5CDD505-2E9C-101B-9397-08002B2CF9AE}" pid="8" name="XilinxExport Control">
    <vt:lpwstr/>
  </property>
  <property fmtid="{D5CDD505-2E9C-101B-9397-08002B2CF9AE}" pid="9" name="XilinxNote (Line 2)">
    <vt:lpwstr/>
  </property>
  <property fmtid="{D5CDD505-2E9C-101B-9397-08002B2CF9AE}" pid="10" name="XilinxClassification">
    <vt:lpwstr>No Markings</vt:lpwstr>
  </property>
</Properties>
</file>